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notesSlides/notesSlide1.xml" ContentType="application/vnd.openxmlformats-officedocument.presentationml.notesSlide+xml"/>
  <Override PartName="/ppt/media/image9.jpeg" ContentType="image/jpeg"/>
  <Override PartName="/ppt/notesSlides/notesSlide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lvl1pPr algn="ctr" defTabSz="584200">
      <a:defRPr sz="3600">
        <a:solidFill>
          <a:srgbClr val="535353"/>
        </a:solidFill>
        <a:latin typeface="Gill Sans Light"/>
        <a:ea typeface="Gill Sans Light"/>
        <a:cs typeface="Gill Sans Light"/>
        <a:sym typeface="Gill Sans Light"/>
      </a:defRPr>
    </a:lvl1pPr>
    <a:lvl2pPr algn="ctr" defTabSz="584200">
      <a:defRPr sz="3600">
        <a:solidFill>
          <a:srgbClr val="535353"/>
        </a:solidFill>
        <a:latin typeface="Gill Sans Light"/>
        <a:ea typeface="Gill Sans Light"/>
        <a:cs typeface="Gill Sans Light"/>
        <a:sym typeface="Gill Sans Light"/>
      </a:defRPr>
    </a:lvl2pPr>
    <a:lvl3pPr algn="ctr" defTabSz="584200">
      <a:defRPr sz="3600">
        <a:solidFill>
          <a:srgbClr val="535353"/>
        </a:solidFill>
        <a:latin typeface="Gill Sans Light"/>
        <a:ea typeface="Gill Sans Light"/>
        <a:cs typeface="Gill Sans Light"/>
        <a:sym typeface="Gill Sans Light"/>
      </a:defRPr>
    </a:lvl3pPr>
    <a:lvl4pPr algn="ctr" defTabSz="584200">
      <a:defRPr sz="3600">
        <a:solidFill>
          <a:srgbClr val="535353"/>
        </a:solidFill>
        <a:latin typeface="Gill Sans Light"/>
        <a:ea typeface="Gill Sans Light"/>
        <a:cs typeface="Gill Sans Light"/>
        <a:sym typeface="Gill Sans Light"/>
      </a:defRPr>
    </a:lvl4pPr>
    <a:lvl5pPr algn="ctr" defTabSz="584200">
      <a:defRPr sz="3600">
        <a:solidFill>
          <a:srgbClr val="535353"/>
        </a:solidFill>
        <a:latin typeface="Gill Sans Light"/>
        <a:ea typeface="Gill Sans Light"/>
        <a:cs typeface="Gill Sans Light"/>
        <a:sym typeface="Gill Sans Light"/>
      </a:defRPr>
    </a:lvl5pPr>
    <a:lvl6pPr algn="ctr" defTabSz="584200">
      <a:defRPr sz="3600">
        <a:solidFill>
          <a:srgbClr val="535353"/>
        </a:solidFill>
        <a:latin typeface="Gill Sans Light"/>
        <a:ea typeface="Gill Sans Light"/>
        <a:cs typeface="Gill Sans Light"/>
        <a:sym typeface="Gill Sans Light"/>
      </a:defRPr>
    </a:lvl6pPr>
    <a:lvl7pPr algn="ctr" defTabSz="584200">
      <a:defRPr sz="3600">
        <a:solidFill>
          <a:srgbClr val="535353"/>
        </a:solidFill>
        <a:latin typeface="Gill Sans Light"/>
        <a:ea typeface="Gill Sans Light"/>
        <a:cs typeface="Gill Sans Light"/>
        <a:sym typeface="Gill Sans Light"/>
      </a:defRPr>
    </a:lvl7pPr>
    <a:lvl8pPr algn="ctr" defTabSz="584200">
      <a:defRPr sz="3600">
        <a:solidFill>
          <a:srgbClr val="535353"/>
        </a:solidFill>
        <a:latin typeface="Gill Sans Light"/>
        <a:ea typeface="Gill Sans Light"/>
        <a:cs typeface="Gill Sans Light"/>
        <a:sym typeface="Gill Sans Light"/>
      </a:defRPr>
    </a:lvl8pPr>
    <a:lvl9pPr algn="ctr" defTabSz="584200">
      <a:defRPr sz="3600">
        <a:solidFill>
          <a:srgbClr val="535353"/>
        </a:solidFill>
        <a:latin typeface="Gill Sans Light"/>
        <a:ea typeface="Gill Sans Light"/>
        <a:cs typeface="Gill Sans Light"/>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Gill Sans SemiBold"/>
          <a:ea typeface="Gill Sans SemiBold"/>
          <a:cs typeface="Gill Sans SemiBold"/>
        </a:font>
        <a:srgbClr val="5353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D5E2E4"/>
          </a:solidFill>
        </a:fill>
      </a:tcStyle>
    </a:wholeTbl>
    <a:band2H>
      <a:tcTxStyle b="def" i="def"/>
      <a:tcStyle>
        <a:tcBdr/>
        <a:fill>
          <a:solidFill>
            <a:srgbClr val="EBF1F2"/>
          </a:solidFill>
        </a:fill>
      </a:tcStyle>
    </a:band2H>
    <a:firstCol>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78AAB3"/>
          </a:solidFill>
        </a:fill>
      </a:tcStyle>
    </a:firstCol>
    <a:lastRow>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381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78AAB3"/>
          </a:solidFill>
        </a:fill>
      </a:tcStyle>
    </a:lastRow>
    <a:firstRow>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381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78AAB3"/>
          </a:solidFill>
        </a:fill>
      </a:tcStyle>
    </a:firstRow>
  </a:tblStyle>
  <a:tblStyle styleId="{C7B018BB-80A7-4F77-B60F-C8B233D01FF8}" styleName="">
    <a:tblBg/>
    <a:wholeTbl>
      <a:tcTxStyle b="on" i="on">
        <a:font>
          <a:latin typeface="Gill Sans SemiBold"/>
          <a:ea typeface="Gill Sans SemiBold"/>
          <a:cs typeface="Gill Sans SemiBold"/>
        </a:font>
        <a:srgbClr val="5353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F1DDCB"/>
          </a:solidFill>
        </a:fill>
      </a:tcStyle>
    </a:wholeTbl>
    <a:band2H>
      <a:tcTxStyle b="def" i="def"/>
      <a:tcStyle>
        <a:tcBdr/>
        <a:fill>
          <a:solidFill>
            <a:srgbClr val="F8EFE7"/>
          </a:solidFill>
        </a:fill>
      </a:tcStyle>
    </a:band2H>
    <a:firstCol>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D9971A"/>
          </a:solidFill>
        </a:fill>
      </a:tcStyle>
    </a:firstCol>
    <a:lastRow>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381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D9971A"/>
          </a:solidFill>
        </a:fill>
      </a:tcStyle>
    </a:lastRow>
    <a:firstRow>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381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D9971A"/>
          </a:solidFill>
        </a:fill>
      </a:tcStyle>
    </a:firstRow>
  </a:tblStyle>
  <a:tblStyle styleId="{EEE7283C-3CF3-47DC-8721-378D4A62B228}" styleName="">
    <a:tblBg/>
    <a:wholeTbl>
      <a:tcTxStyle b="on" i="on">
        <a:font>
          <a:latin typeface="Gill Sans SemiBold"/>
          <a:ea typeface="Gill Sans SemiBold"/>
          <a:cs typeface="Gill Sans SemiBold"/>
        </a:font>
        <a:srgbClr val="5353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D1D3D7"/>
          </a:solidFill>
        </a:fill>
      </a:tcStyle>
    </a:wholeTbl>
    <a:band2H>
      <a:tcTxStyle b="def" i="def"/>
      <a:tcStyle>
        <a:tcBdr/>
        <a:fill>
          <a:solidFill>
            <a:srgbClr val="E9EAEC"/>
          </a:solidFill>
        </a:fill>
      </a:tcStyle>
    </a:band2H>
    <a:firstCol>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606B7E"/>
          </a:solidFill>
        </a:fill>
      </a:tcStyle>
    </a:firstCol>
    <a:lastRow>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381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606B7E"/>
          </a:solidFill>
        </a:fill>
      </a:tcStyle>
    </a:lastRow>
    <a:firstRow>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381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606B7E"/>
          </a:solidFill>
        </a:fill>
      </a:tcStyle>
    </a:firstRow>
  </a:tblStyle>
  <a:tblStyle styleId="{CF821DB8-F4EB-4A41-A1BA-3FCAFE7338EE}" styleName="">
    <a:tblBg/>
    <a:wholeTbl>
      <a:tcTxStyle b="on" i="on">
        <a:font>
          <a:latin typeface="Gill Sans SemiBold"/>
          <a:ea typeface="Gill Sans SemiBold"/>
          <a:cs typeface="Gill Sans SemiBold"/>
        </a:font>
        <a:srgbClr val="53535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340053"/>
          </a:solidFill>
        </a:fill>
      </a:tcStyle>
    </a:band2H>
    <a:firstCol>
      <a:tcTxStyle b="on" i="on">
        <a:font>
          <a:latin typeface="Gill Sans SemiBold"/>
          <a:ea typeface="Gill Sans SemiBold"/>
          <a:cs typeface="Gill Sans SemiBold"/>
        </a:font>
        <a:srgbClr val="34005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AAB3"/>
          </a:solidFill>
        </a:fill>
      </a:tcStyle>
    </a:firstCol>
    <a:lastRow>
      <a:tcTxStyle b="on" i="on">
        <a:font>
          <a:latin typeface="Gill Sans SemiBold"/>
          <a:ea typeface="Gill Sans SemiBold"/>
          <a:cs typeface="Gill Sans SemiBold"/>
        </a:font>
        <a:srgbClr val="535353"/>
      </a:tcTxStyle>
      <a:tcStyle>
        <a:tcBdr>
          <a:left>
            <a:ln w="12700" cap="flat">
              <a:noFill/>
              <a:miter lim="400000"/>
            </a:ln>
          </a:left>
          <a:right>
            <a:ln w="12700" cap="flat">
              <a:noFill/>
              <a:miter lim="400000"/>
            </a:ln>
          </a:right>
          <a:top>
            <a:ln w="50800" cap="flat">
              <a:solidFill>
                <a:srgbClr val="535353"/>
              </a:solidFill>
              <a:prstDash val="solid"/>
              <a:bevel/>
            </a:ln>
          </a:top>
          <a:bottom>
            <a:ln w="25400" cap="flat">
              <a:solidFill>
                <a:srgbClr val="535353"/>
              </a:solidFill>
              <a:prstDash val="solid"/>
              <a:bevel/>
            </a:ln>
          </a:bottom>
          <a:insideH>
            <a:ln w="12700" cap="flat">
              <a:noFill/>
              <a:miter lim="400000"/>
            </a:ln>
          </a:insideH>
          <a:insideV>
            <a:ln w="12700" cap="flat">
              <a:noFill/>
              <a:miter lim="400000"/>
            </a:ln>
          </a:insideV>
        </a:tcBdr>
        <a:fill>
          <a:solidFill>
            <a:srgbClr val="340053"/>
          </a:solidFill>
        </a:fill>
      </a:tcStyle>
    </a:lastRow>
    <a:firstRow>
      <a:tcTxStyle b="on" i="on">
        <a:font>
          <a:latin typeface="Gill Sans SemiBold"/>
          <a:ea typeface="Gill Sans SemiBold"/>
          <a:cs typeface="Gill Sans SemiBold"/>
        </a:font>
        <a:srgbClr val="340053"/>
      </a:tcTxStyle>
      <a:tcStyle>
        <a:tcBdr>
          <a:left>
            <a:ln w="12700" cap="flat">
              <a:noFill/>
              <a:miter lim="400000"/>
            </a:ln>
          </a:left>
          <a:right>
            <a:ln w="12700" cap="flat">
              <a:noFill/>
              <a:miter lim="400000"/>
            </a:ln>
          </a:right>
          <a:top>
            <a:ln w="25400" cap="flat">
              <a:solidFill>
                <a:srgbClr val="535353"/>
              </a:solidFill>
              <a:prstDash val="solid"/>
              <a:bevel/>
            </a:ln>
          </a:top>
          <a:bottom>
            <a:ln w="25400" cap="flat">
              <a:solidFill>
                <a:srgbClr val="535353"/>
              </a:solidFill>
              <a:prstDash val="solid"/>
              <a:bevel/>
            </a:ln>
          </a:bottom>
          <a:insideH>
            <a:ln w="12700" cap="flat">
              <a:noFill/>
              <a:miter lim="400000"/>
            </a:ln>
          </a:insideH>
          <a:insideV>
            <a:ln w="12700" cap="flat">
              <a:noFill/>
              <a:miter lim="400000"/>
            </a:ln>
          </a:insideV>
        </a:tcBdr>
        <a:fill>
          <a:solidFill>
            <a:srgbClr val="78AAB3"/>
          </a:solidFill>
        </a:fill>
      </a:tcStyle>
    </a:firstRow>
  </a:tblStyle>
  <a:tblStyle styleId="{33BA23B1-9221-436E-865A-0063620EA4FD}" styleName="">
    <a:tblBg/>
    <a:wholeTbl>
      <a:tcTxStyle b="on" i="on">
        <a:font>
          <a:latin typeface="Gill Sans SemiBold"/>
          <a:ea typeface="Gill Sans SemiBold"/>
          <a:cs typeface="Gill Sans SemiBold"/>
        </a:font>
        <a:srgbClr val="5353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CFCFCF"/>
          </a:solidFill>
        </a:fill>
      </a:tcStyle>
    </a:wholeTbl>
    <a:band2H>
      <a:tcTxStyle b="def" i="def"/>
      <a:tcStyle>
        <a:tcBdr/>
        <a:fill>
          <a:solidFill>
            <a:srgbClr val="E9E9E9"/>
          </a:solidFill>
        </a:fill>
      </a:tcStyle>
    </a:band2H>
    <a:firstCol>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535353"/>
          </a:solidFill>
        </a:fill>
      </a:tcStyle>
    </a:firstCol>
    <a:lastRow>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38100" cap="flat">
              <a:solidFill>
                <a:srgbClr val="340053"/>
              </a:solidFill>
              <a:prstDash val="solid"/>
              <a:bevel/>
            </a:ln>
          </a:top>
          <a:bottom>
            <a:ln w="127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535353"/>
          </a:solidFill>
        </a:fill>
      </a:tcStyle>
    </a:lastRow>
    <a:firstRow>
      <a:tcTxStyle b="on" i="on">
        <a:font>
          <a:latin typeface="Gill Sans SemiBold"/>
          <a:ea typeface="Gill Sans SemiBold"/>
          <a:cs typeface="Gill Sans SemiBold"/>
        </a:font>
        <a:srgbClr val="340053"/>
      </a:tcTxStyle>
      <a:tcStyle>
        <a:tcBdr>
          <a:left>
            <a:ln w="12700" cap="flat">
              <a:solidFill>
                <a:srgbClr val="340053"/>
              </a:solidFill>
              <a:prstDash val="solid"/>
              <a:bevel/>
            </a:ln>
          </a:left>
          <a:right>
            <a:ln w="12700" cap="flat">
              <a:solidFill>
                <a:srgbClr val="340053"/>
              </a:solidFill>
              <a:prstDash val="solid"/>
              <a:bevel/>
            </a:ln>
          </a:right>
          <a:top>
            <a:ln w="12700" cap="flat">
              <a:solidFill>
                <a:srgbClr val="340053"/>
              </a:solidFill>
              <a:prstDash val="solid"/>
              <a:bevel/>
            </a:ln>
          </a:top>
          <a:bottom>
            <a:ln w="38100" cap="flat">
              <a:solidFill>
                <a:srgbClr val="340053"/>
              </a:solidFill>
              <a:prstDash val="solid"/>
              <a:bevel/>
            </a:ln>
          </a:bottom>
          <a:insideH>
            <a:ln w="12700" cap="flat">
              <a:solidFill>
                <a:srgbClr val="340053"/>
              </a:solidFill>
              <a:prstDash val="solid"/>
              <a:bevel/>
            </a:ln>
          </a:insideH>
          <a:insideV>
            <a:ln w="12700" cap="flat">
              <a:solidFill>
                <a:srgbClr val="340053"/>
              </a:solidFill>
              <a:prstDash val="solid"/>
              <a:bevel/>
            </a:ln>
          </a:insideV>
        </a:tcBdr>
        <a:fill>
          <a:solidFill>
            <a:srgbClr val="535353"/>
          </a:solidFill>
        </a:fill>
      </a:tcStyle>
    </a:firstRow>
  </a:tblStyle>
  <a:tblStyle styleId="{2708684C-4D16-4618-839F-0558EEFCDFE6}" styleName="">
    <a:tblBg/>
    <a:wholeTbl>
      <a:tcTxStyle b="on" i="on">
        <a:font>
          <a:latin typeface="Gill Sans SemiBold"/>
          <a:ea typeface="Gill Sans SemiBold"/>
          <a:cs typeface="Gill Sans SemiBold"/>
        </a:font>
        <a:srgbClr val="535353"/>
      </a:tcTxStyle>
      <a:tcStyle>
        <a:tcBdr>
          <a:left>
            <a:ln w="12700" cap="flat">
              <a:solidFill>
                <a:srgbClr val="535353"/>
              </a:solidFill>
              <a:prstDash val="solid"/>
              <a:bevel/>
            </a:ln>
          </a:left>
          <a:right>
            <a:ln w="12700" cap="flat">
              <a:solidFill>
                <a:srgbClr val="535353"/>
              </a:solidFill>
              <a:prstDash val="solid"/>
              <a:bevel/>
            </a:ln>
          </a:right>
          <a:top>
            <a:ln w="12700" cap="flat">
              <a:solidFill>
                <a:srgbClr val="535353"/>
              </a:solidFill>
              <a:prstDash val="solid"/>
              <a:bevel/>
            </a:ln>
          </a:top>
          <a:bottom>
            <a:ln w="12700" cap="flat">
              <a:solidFill>
                <a:srgbClr val="535353"/>
              </a:solidFill>
              <a:prstDash val="solid"/>
              <a:bevel/>
            </a:ln>
          </a:bottom>
          <a:insideH>
            <a:ln w="12700" cap="flat">
              <a:solidFill>
                <a:srgbClr val="535353"/>
              </a:solidFill>
              <a:prstDash val="solid"/>
              <a:bevel/>
            </a:ln>
          </a:insideH>
          <a:insideV>
            <a:ln w="12700" cap="flat">
              <a:solidFill>
                <a:srgbClr val="535353"/>
              </a:solidFill>
              <a:prstDash val="solid"/>
              <a:bevel/>
            </a:ln>
          </a:insideV>
        </a:tcBdr>
        <a:fill>
          <a:solidFill>
            <a:srgbClr val="535353">
              <a:alpha val="20000"/>
            </a:srgbClr>
          </a:solidFill>
        </a:fill>
      </a:tcStyle>
    </a:wholeTbl>
    <a:band2H>
      <a:tcTxStyle b="def" i="def"/>
      <a:tcStyle>
        <a:tcBdr/>
        <a:fill>
          <a:solidFill>
            <a:srgbClr val="FFFFFF"/>
          </a:solidFill>
        </a:fill>
      </a:tcStyle>
    </a:band2H>
    <a:firstCol>
      <a:tcTxStyle b="on" i="on">
        <a:font>
          <a:latin typeface="Gill Sans SemiBold"/>
          <a:ea typeface="Gill Sans SemiBold"/>
          <a:cs typeface="Gill Sans SemiBold"/>
        </a:font>
        <a:srgbClr val="535353"/>
      </a:tcTxStyle>
      <a:tcStyle>
        <a:tcBdr>
          <a:left>
            <a:ln w="12700" cap="flat">
              <a:solidFill>
                <a:srgbClr val="535353"/>
              </a:solidFill>
              <a:prstDash val="solid"/>
              <a:bevel/>
            </a:ln>
          </a:left>
          <a:right>
            <a:ln w="12700" cap="flat">
              <a:solidFill>
                <a:srgbClr val="535353"/>
              </a:solidFill>
              <a:prstDash val="solid"/>
              <a:bevel/>
            </a:ln>
          </a:right>
          <a:top>
            <a:ln w="12700" cap="flat">
              <a:solidFill>
                <a:srgbClr val="535353"/>
              </a:solidFill>
              <a:prstDash val="solid"/>
              <a:bevel/>
            </a:ln>
          </a:top>
          <a:bottom>
            <a:ln w="12700" cap="flat">
              <a:solidFill>
                <a:srgbClr val="535353"/>
              </a:solidFill>
              <a:prstDash val="solid"/>
              <a:bevel/>
            </a:ln>
          </a:bottom>
          <a:insideH>
            <a:ln w="12700" cap="flat">
              <a:solidFill>
                <a:srgbClr val="535353"/>
              </a:solidFill>
              <a:prstDash val="solid"/>
              <a:bevel/>
            </a:ln>
          </a:insideH>
          <a:insideV>
            <a:ln w="12700" cap="flat">
              <a:solidFill>
                <a:srgbClr val="535353"/>
              </a:solidFill>
              <a:prstDash val="solid"/>
              <a:bevel/>
            </a:ln>
          </a:insideV>
        </a:tcBdr>
        <a:fill>
          <a:solidFill>
            <a:srgbClr val="535353">
              <a:alpha val="20000"/>
            </a:srgbClr>
          </a:solidFill>
        </a:fill>
      </a:tcStyle>
    </a:firstCol>
    <a:lastRow>
      <a:tcTxStyle b="on" i="on">
        <a:font>
          <a:latin typeface="Gill Sans SemiBold"/>
          <a:ea typeface="Gill Sans SemiBold"/>
          <a:cs typeface="Gill Sans SemiBold"/>
        </a:font>
        <a:srgbClr val="535353"/>
      </a:tcTxStyle>
      <a:tcStyle>
        <a:tcBdr>
          <a:left>
            <a:ln w="12700" cap="flat">
              <a:solidFill>
                <a:srgbClr val="535353"/>
              </a:solidFill>
              <a:prstDash val="solid"/>
              <a:bevel/>
            </a:ln>
          </a:left>
          <a:right>
            <a:ln w="12700" cap="flat">
              <a:solidFill>
                <a:srgbClr val="535353"/>
              </a:solidFill>
              <a:prstDash val="solid"/>
              <a:bevel/>
            </a:ln>
          </a:right>
          <a:top>
            <a:ln w="50800" cap="flat">
              <a:solidFill>
                <a:srgbClr val="535353"/>
              </a:solidFill>
              <a:prstDash val="solid"/>
              <a:bevel/>
            </a:ln>
          </a:top>
          <a:bottom>
            <a:ln w="12700" cap="flat">
              <a:solidFill>
                <a:srgbClr val="535353"/>
              </a:solidFill>
              <a:prstDash val="solid"/>
              <a:bevel/>
            </a:ln>
          </a:bottom>
          <a:insideH>
            <a:ln w="12700" cap="flat">
              <a:solidFill>
                <a:srgbClr val="535353"/>
              </a:solidFill>
              <a:prstDash val="solid"/>
              <a:bevel/>
            </a:ln>
          </a:insideH>
          <a:insideV>
            <a:ln w="12700" cap="flat">
              <a:solidFill>
                <a:srgbClr val="535353"/>
              </a:solidFill>
              <a:prstDash val="solid"/>
              <a:bevel/>
            </a:ln>
          </a:insideV>
        </a:tcBdr>
        <a:fill>
          <a:noFill/>
        </a:fill>
      </a:tcStyle>
    </a:lastRow>
    <a:firstRow>
      <a:tcTxStyle b="on" i="on">
        <a:font>
          <a:latin typeface="Gill Sans SemiBold"/>
          <a:ea typeface="Gill Sans SemiBold"/>
          <a:cs typeface="Gill Sans SemiBold"/>
        </a:font>
        <a:srgbClr val="535353"/>
      </a:tcTxStyle>
      <a:tcStyle>
        <a:tcBdr>
          <a:left>
            <a:ln w="12700" cap="flat">
              <a:solidFill>
                <a:srgbClr val="535353"/>
              </a:solidFill>
              <a:prstDash val="solid"/>
              <a:bevel/>
            </a:ln>
          </a:left>
          <a:right>
            <a:ln w="12700" cap="flat">
              <a:solidFill>
                <a:srgbClr val="535353"/>
              </a:solidFill>
              <a:prstDash val="solid"/>
              <a:bevel/>
            </a:ln>
          </a:right>
          <a:top>
            <a:ln w="12700" cap="flat">
              <a:solidFill>
                <a:srgbClr val="535353"/>
              </a:solidFill>
              <a:prstDash val="solid"/>
              <a:bevel/>
            </a:ln>
          </a:top>
          <a:bottom>
            <a:ln w="25400" cap="flat">
              <a:solidFill>
                <a:srgbClr val="535353"/>
              </a:solidFill>
              <a:prstDash val="solid"/>
              <a:bevel/>
            </a:ln>
          </a:bottom>
          <a:insideH>
            <a:ln w="12700" cap="flat">
              <a:solidFill>
                <a:srgbClr val="535353"/>
              </a:solidFill>
              <a:prstDash val="solid"/>
              <a:bevel/>
            </a:ln>
          </a:insideH>
          <a:insideV>
            <a:ln w="12700" cap="flat">
              <a:solidFill>
                <a:srgbClr val="535353"/>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sldImg"/>
          </p:nvPr>
        </p:nvSpPr>
        <p:spPr>
          <a:prstGeom prst="rect">
            <a:avLst/>
          </a:prstGeom>
        </p:spPr>
        <p:txBody>
          <a:bodyPr/>
          <a:lstStyle/>
          <a:p>
            <a:pPr lvl="0"/>
          </a:p>
        </p:txBody>
      </p:sp>
      <p:sp>
        <p:nvSpPr>
          <p:cNvPr id="56" name="Shape 56"/>
          <p:cNvSpPr/>
          <p:nvPr>
            <p:ph type="body" sz="quarter" idx="1"/>
          </p:nvPr>
        </p:nvSpPr>
        <p:spPr>
          <a:prstGeom prst="rect">
            <a:avLst/>
          </a:prstGeom>
        </p:spPr>
        <p:txBody>
          <a:bodyPr/>
          <a:lstStyle/>
          <a:p>
            <a:pPr lvl="0">
              <a:lnSpc>
                <a:spcPct val="117999"/>
              </a:lnSpc>
              <a:defRPr sz="1800"/>
            </a:pPr>
          </a:p>
          <a:p>
            <a:pPr lvl="0">
              <a:lnSpc>
                <a:spcPct val="117999"/>
              </a:lnSpc>
              <a:defRPr sz="1800"/>
            </a:pPr>
            <a:r>
              <a:rPr sz="2200"/>
              <a:t>	Once you have the idea that inspires you, make sure the story has…</a:t>
            </a:r>
          </a:p>
          <a:p>
            <a:pPr lvl="0">
              <a:lnSpc>
                <a:spcPct val="117999"/>
              </a:lnSpc>
              <a:defRPr sz="1800"/>
            </a:pPr>
            <a:r>
              <a:rPr sz="2200"/>
              <a:t>1	A Protagonist with a Goal—an intriguing, compelling goal driven by a core need.</a:t>
            </a:r>
          </a:p>
          <a:p>
            <a:pPr lvl="0">
              <a:lnSpc>
                <a:spcPct val="117999"/>
              </a:lnSpc>
              <a:defRPr sz="1800"/>
            </a:pPr>
            <a:r>
              <a:rPr sz="2200"/>
              <a:t>2	A Conflict with High Stakes: Not just small personal stakes but ones that affect those around her or him, or the world at large.</a:t>
            </a:r>
          </a:p>
          <a:p>
            <a:pPr lvl="0">
              <a:lnSpc>
                <a:spcPct val="117999"/>
              </a:lnSpc>
              <a:defRPr sz="1800"/>
            </a:pPr>
            <a:r>
              <a:rPr sz="2200"/>
              <a:t>3	A Concept with a “Kicker”: There needs to be something truly unique or riveting about your concept to take it out of the realm of ordinary and boring.</a:t>
            </a:r>
          </a:p>
          <a:p>
            <a:pPr lvl="0">
              <a:lnSpc>
                <a:spcPct val="117999"/>
              </a:lnSpc>
              <a:defRPr sz="1800"/>
            </a:pPr>
            <a:r>
              <a:rPr sz="2200"/>
              <a:t>4	A Theme with Heart: Every story has some kind of theme. The best novels have the best themes. Why are you excited about this idea? What message do you see this book conveying, and why is it relevant, universal, and important?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lvl="0"/>
          </a:p>
        </p:txBody>
      </p:sp>
      <p:sp>
        <p:nvSpPr>
          <p:cNvPr id="66" name="Shape 66"/>
          <p:cNvSpPr/>
          <p:nvPr>
            <p:ph type="body" sz="quarter" idx="1"/>
          </p:nvPr>
        </p:nvSpPr>
        <p:spPr>
          <a:prstGeom prst="rect">
            <a:avLst/>
          </a:prstGeom>
        </p:spPr>
        <p:txBody>
          <a:bodyPr/>
          <a:lstStyle/>
          <a:p>
            <a:pPr lvl="0">
              <a:lnSpc>
                <a:spcPct val="117999"/>
              </a:lnSpc>
              <a:defRPr sz="1800"/>
            </a:pPr>
            <a:r>
              <a:rPr sz="2200"/>
              <a:t>Create a story for your character.</a:t>
            </a:r>
          </a:p>
          <a:p>
            <a:pPr lvl="0">
              <a:lnSpc>
                <a:spcPct val="117999"/>
              </a:lnSpc>
              <a:defRPr sz="1800"/>
            </a:pPr>
          </a:p>
          <a:p>
            <a:pPr lvl="0">
              <a:lnSpc>
                <a:spcPct val="117999"/>
              </a:lnSpc>
              <a:defRPr sz="1800"/>
            </a:pPr>
            <a:r>
              <a:rPr sz="2200"/>
              <a:t>	•	Have you given us a character with following?</a:t>
            </a:r>
          </a:p>
          <a:p>
            <a:pPr lvl="0">
              <a:lnSpc>
                <a:spcPct val="117999"/>
              </a:lnSpc>
              <a:defRPr sz="1800"/>
            </a:pPr>
            <a:r>
              <a:rPr sz="2200"/>
              <a:t>	•	Have you created a disturbance for that character in the opening pages?</a:t>
            </a:r>
          </a:p>
          <a:p>
            <a:pPr lvl="0">
              <a:lnSpc>
                <a:spcPct val="117999"/>
              </a:lnSpc>
              <a:defRPr sz="1800"/>
            </a:pPr>
            <a:r>
              <a:rPr sz="2200"/>
              <a:t>	•	Have you established the stakes (the higher the better) for the story?</a:t>
            </a:r>
          </a:p>
          <a:p>
            <a:pPr lvl="0">
              <a:lnSpc>
                <a:spcPct val="117999"/>
              </a:lnSpc>
              <a:defRPr sz="1800"/>
            </a:pPr>
            <a:r>
              <a:rPr sz="2200"/>
              <a:t>	•	Have you created a scene that will force the character into the conflict/confrontation central to the plot?</a:t>
            </a:r>
          </a:p>
          <a:p>
            <a:pPr lvl="0">
              <a:lnSpc>
                <a:spcPct val="117999"/>
              </a:lnSpc>
              <a:defRPr sz="1800"/>
            </a:pPr>
            <a:r>
              <a:rPr sz="2200"/>
              <a:t>	•	Is that scene strong enough—to the point that your character cannot resist walking through that doorway (or has no choice but to do so)?</a:t>
            </a:r>
          </a:p>
          <a:p>
            <a:pPr lvl="0">
              <a:lnSpc>
                <a:spcPct val="117999"/>
              </a:lnSpc>
              <a:defRPr sz="1800"/>
            </a:pPr>
          </a:p>
          <a:p>
            <a:pPr lvl="0">
              <a:lnSpc>
                <a:spcPct val="117999"/>
              </a:lnSpc>
              <a:defRPr sz="1800"/>
            </a:pPr>
            <a:r>
              <a:rPr sz="2200"/>
              <a:t>Include minimal backstory.</a:t>
            </a:r>
          </a:p>
          <a:p>
            <a:pPr lvl="0">
              <a:lnSpc>
                <a:spcPct val="117999"/>
              </a:lnSpc>
              <a:defRPr sz="1800"/>
            </a:pPr>
          </a:p>
          <a:p>
            <a:pPr lvl="0">
              <a:lnSpc>
                <a:spcPct val="117999"/>
              </a:lnSpc>
              <a:defRPr sz="1800"/>
            </a:pPr>
            <a:r>
              <a:rPr sz="2200"/>
              <a:t>Add character-defining sensory details.</a:t>
            </a:r>
          </a:p>
          <a:p>
            <a:pPr lvl="0">
              <a:lnSpc>
                <a:spcPct val="117999"/>
              </a:lnSpc>
              <a:defRPr sz="1800"/>
            </a:pPr>
            <a:r>
              <a:rPr sz="2200"/>
              <a:t>No: She was wearing Chanel No. 5.</a:t>
            </a:r>
          </a:p>
          <a:p>
            <a:pPr lvl="0">
              <a:lnSpc>
                <a:spcPct val="117999"/>
              </a:lnSpc>
              <a:defRPr sz="1800"/>
            </a:pPr>
            <a:r>
              <a:rPr sz="2200"/>
              <a:t>Yes: She was wearing Chanel No. 5 like in the old days, he noticed—that sophisticated, mind-coat-and-diamonds fragrance that always quickened his pulse.</a:t>
            </a:r>
          </a:p>
          <a:p>
            <a:pPr lvl="0">
              <a:lnSpc>
                <a:spcPct val="117999"/>
              </a:lnSpc>
              <a:defRPr sz="1800"/>
            </a:pPr>
          </a:p>
          <a:p>
            <a:pPr lvl="0">
              <a:lnSpc>
                <a:spcPct val="117999"/>
              </a:lnSpc>
              <a:defRPr sz="1800"/>
            </a:pPr>
            <a:r>
              <a:rPr sz="2200"/>
              <a:t>Make secondary characters significant.</a:t>
            </a:r>
          </a:p>
          <a:p>
            <a:pPr lvl="0">
              <a:lnSpc>
                <a:spcPct val="117999"/>
              </a:lnSpc>
              <a:defRPr sz="1800"/>
            </a:pPr>
          </a:p>
          <a:p>
            <a:pPr lvl="0">
              <a:lnSpc>
                <a:spcPct val="117999"/>
              </a:lnSpc>
              <a:defRPr sz="1800"/>
            </a:pPr>
            <a:r>
              <a:rPr sz="2200"/>
              <a:t>Instead of ‘write what you know’ write what you feel.</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355600" y="2044700"/>
            <a:ext cx="12293600" cy="32385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6" name="Shape 6"/>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908800"/>
            <a:ext cx="104648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9" name="Shape 9"/>
          <p:cNvSpPr/>
          <p:nvPr>
            <p:ph type="body" idx="1"/>
          </p:nvPr>
        </p:nvSpPr>
        <p:spPr>
          <a:xfrm>
            <a:off x="1270000" y="8191500"/>
            <a:ext cx="10464800" cy="15621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355600" y="3251200"/>
            <a:ext cx="12293600" cy="32385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355600" y="1016000"/>
            <a:ext cx="5892800" cy="38862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14" name="Shape 14"/>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xfrm>
            <a:off x="355600" y="36149"/>
            <a:ext cx="12293600" cy="2874102"/>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22" name="Shape 22"/>
          <p:cNvSpPr/>
          <p:nvPr>
            <p:ph type="body" idx="1"/>
          </p:nvPr>
        </p:nvSpPr>
        <p:spPr>
          <a:xfrm>
            <a:off x="355600" y="2702296"/>
            <a:ext cx="5892800" cy="6355608"/>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44103"/>
            <a:ext cx="12293600" cy="24581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z="1800">
                <a:solidFill>
                  <a:srgbClr val="000000"/>
                </a:solidFill>
              </a:defRPr>
            </a:pPr>
            <a:r>
              <a:rPr cap="all" sz="7200">
                <a:solidFill>
                  <a:srgbClr val="535353"/>
                </a:solidFill>
              </a:rPr>
              <a:t>Title Text</a:t>
            </a:r>
          </a:p>
        </p:txBody>
      </p:sp>
      <p:sp>
        <p:nvSpPr>
          <p:cNvPr id="3" name="Shape 3"/>
          <p:cNvSpPr/>
          <p:nvPr>
            <p:ph type="body" idx="1"/>
          </p:nvPr>
        </p:nvSpPr>
        <p:spPr>
          <a:xfrm>
            <a:off x="355600" y="2702296"/>
            <a:ext cx="12293600" cy="63556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cap="all" sz="7200">
          <a:solidFill>
            <a:srgbClr val="535353"/>
          </a:solidFill>
          <a:latin typeface="Gill Sans Light"/>
          <a:ea typeface="Gill Sans Light"/>
          <a:cs typeface="Gill Sans Light"/>
          <a:sym typeface="Gill Sans Light"/>
        </a:defRPr>
      </a:lvl1pPr>
      <a:lvl2pPr algn="ctr" defTabSz="584200">
        <a:defRPr cap="all" sz="7200">
          <a:solidFill>
            <a:srgbClr val="535353"/>
          </a:solidFill>
          <a:latin typeface="Gill Sans Light"/>
          <a:ea typeface="Gill Sans Light"/>
          <a:cs typeface="Gill Sans Light"/>
          <a:sym typeface="Gill Sans Light"/>
        </a:defRPr>
      </a:lvl2pPr>
      <a:lvl3pPr algn="ctr" defTabSz="584200">
        <a:defRPr cap="all" sz="7200">
          <a:solidFill>
            <a:srgbClr val="535353"/>
          </a:solidFill>
          <a:latin typeface="Gill Sans Light"/>
          <a:ea typeface="Gill Sans Light"/>
          <a:cs typeface="Gill Sans Light"/>
          <a:sym typeface="Gill Sans Light"/>
        </a:defRPr>
      </a:lvl3pPr>
      <a:lvl4pPr algn="ctr" defTabSz="584200">
        <a:defRPr cap="all" sz="7200">
          <a:solidFill>
            <a:srgbClr val="535353"/>
          </a:solidFill>
          <a:latin typeface="Gill Sans Light"/>
          <a:ea typeface="Gill Sans Light"/>
          <a:cs typeface="Gill Sans Light"/>
          <a:sym typeface="Gill Sans Light"/>
        </a:defRPr>
      </a:lvl4pPr>
      <a:lvl5pPr algn="ctr" defTabSz="584200">
        <a:defRPr cap="all" sz="7200">
          <a:solidFill>
            <a:srgbClr val="535353"/>
          </a:solidFill>
          <a:latin typeface="Gill Sans Light"/>
          <a:ea typeface="Gill Sans Light"/>
          <a:cs typeface="Gill Sans Light"/>
          <a:sym typeface="Gill Sans Light"/>
        </a:defRPr>
      </a:lvl5pPr>
      <a:lvl6pPr algn="ctr" defTabSz="584200">
        <a:defRPr cap="all" sz="7200">
          <a:solidFill>
            <a:srgbClr val="535353"/>
          </a:solidFill>
          <a:latin typeface="Gill Sans Light"/>
          <a:ea typeface="Gill Sans Light"/>
          <a:cs typeface="Gill Sans Light"/>
          <a:sym typeface="Gill Sans Light"/>
        </a:defRPr>
      </a:lvl6pPr>
      <a:lvl7pPr algn="ctr" defTabSz="584200">
        <a:defRPr cap="all" sz="7200">
          <a:solidFill>
            <a:srgbClr val="535353"/>
          </a:solidFill>
          <a:latin typeface="Gill Sans Light"/>
          <a:ea typeface="Gill Sans Light"/>
          <a:cs typeface="Gill Sans Light"/>
          <a:sym typeface="Gill Sans Light"/>
        </a:defRPr>
      </a:lvl7pPr>
      <a:lvl8pPr algn="ctr" defTabSz="584200">
        <a:defRPr cap="all" sz="7200">
          <a:solidFill>
            <a:srgbClr val="535353"/>
          </a:solidFill>
          <a:latin typeface="Gill Sans Light"/>
          <a:ea typeface="Gill Sans Light"/>
          <a:cs typeface="Gill Sans Light"/>
          <a:sym typeface="Gill Sans Light"/>
        </a:defRPr>
      </a:lvl8pPr>
      <a:lvl9pPr algn="ctr" defTabSz="584200">
        <a:defRPr cap="all" sz="7200">
          <a:solidFill>
            <a:srgbClr val="535353"/>
          </a:solidFill>
          <a:latin typeface="Gill Sans Light"/>
          <a:ea typeface="Gill Sans Light"/>
          <a:cs typeface="Gill Sans Light"/>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1pPr>
      <a:lvl2pPr marL="1041400" indent="-520700" defTabSz="5842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2pPr>
      <a:lvl3pPr marL="1562100" indent="-520700" defTabSz="5842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3pPr>
      <a:lvl4pPr marL="2082800" indent="-520700" defTabSz="5842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4pPr>
      <a:lvl5pPr marL="2603500" indent="-520700" defTabSz="5842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5pPr>
      <a:lvl6pPr marL="3124200" indent="-520700" defTabSz="5842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6pPr>
      <a:lvl7pPr marL="3644900" indent="-520700" defTabSz="5842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7pPr>
      <a:lvl8pPr marL="4165600" indent="-520700" defTabSz="5842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8pPr>
      <a:lvl9pPr marL="4686300" indent="-520700" defTabSz="5842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9pPr>
    </p:bodyStyle>
    <p:otherStyle>
      <a:lvl1pPr algn="r" defTabSz="584200">
        <a:defRPr sz="1200">
          <a:solidFill>
            <a:schemeClr val="tx1"/>
          </a:solidFill>
          <a:latin typeface="+mn-lt"/>
          <a:ea typeface="+mn-ea"/>
          <a:cs typeface="+mn-cs"/>
          <a:sym typeface="Gill Sans Light"/>
        </a:defRPr>
      </a:lvl1pPr>
      <a:lvl2pPr algn="r" defTabSz="584200">
        <a:defRPr sz="1200">
          <a:solidFill>
            <a:schemeClr val="tx1"/>
          </a:solidFill>
          <a:latin typeface="+mn-lt"/>
          <a:ea typeface="+mn-ea"/>
          <a:cs typeface="+mn-cs"/>
          <a:sym typeface="Gill Sans Light"/>
        </a:defRPr>
      </a:lvl2pPr>
      <a:lvl3pPr algn="r" defTabSz="584200">
        <a:defRPr sz="1200">
          <a:solidFill>
            <a:schemeClr val="tx1"/>
          </a:solidFill>
          <a:latin typeface="+mn-lt"/>
          <a:ea typeface="+mn-ea"/>
          <a:cs typeface="+mn-cs"/>
          <a:sym typeface="Gill Sans Light"/>
        </a:defRPr>
      </a:lvl3pPr>
      <a:lvl4pPr algn="r" defTabSz="584200">
        <a:defRPr sz="1200">
          <a:solidFill>
            <a:schemeClr val="tx1"/>
          </a:solidFill>
          <a:latin typeface="+mn-lt"/>
          <a:ea typeface="+mn-ea"/>
          <a:cs typeface="+mn-cs"/>
          <a:sym typeface="Gill Sans Light"/>
        </a:defRPr>
      </a:lvl4pPr>
      <a:lvl5pPr algn="r" defTabSz="584200">
        <a:defRPr sz="1200">
          <a:solidFill>
            <a:schemeClr val="tx1"/>
          </a:solidFill>
          <a:latin typeface="+mn-lt"/>
          <a:ea typeface="+mn-ea"/>
          <a:cs typeface="+mn-cs"/>
          <a:sym typeface="Gill Sans Light"/>
        </a:defRPr>
      </a:lvl5pPr>
      <a:lvl6pPr algn="r" defTabSz="584200">
        <a:defRPr sz="1200">
          <a:solidFill>
            <a:schemeClr val="tx1"/>
          </a:solidFill>
          <a:latin typeface="+mn-lt"/>
          <a:ea typeface="+mn-ea"/>
          <a:cs typeface="+mn-cs"/>
          <a:sym typeface="Gill Sans Light"/>
        </a:defRPr>
      </a:lvl6pPr>
      <a:lvl7pPr algn="r" defTabSz="584200">
        <a:defRPr sz="1200">
          <a:solidFill>
            <a:schemeClr val="tx1"/>
          </a:solidFill>
          <a:latin typeface="+mn-lt"/>
          <a:ea typeface="+mn-ea"/>
          <a:cs typeface="+mn-cs"/>
          <a:sym typeface="Gill Sans Light"/>
        </a:defRPr>
      </a:lvl7pPr>
      <a:lvl8pPr algn="r" defTabSz="584200">
        <a:defRPr sz="1200">
          <a:solidFill>
            <a:schemeClr val="tx1"/>
          </a:solidFill>
          <a:latin typeface="+mn-lt"/>
          <a:ea typeface="+mn-ea"/>
          <a:cs typeface="+mn-cs"/>
          <a:sym typeface="Gill Sans Light"/>
        </a:defRPr>
      </a:lvl8pPr>
      <a:lvl9pPr algn="r" defTabSz="584200">
        <a:defRPr sz="1200">
          <a:solidFill>
            <a:schemeClr val="tx1"/>
          </a:solidFill>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32" name="image2.jpeg"/>
          <p:cNvPicPr/>
          <p:nvPr/>
        </p:nvPicPr>
        <p:blipFill>
          <a:blip r:embed="rId2">
            <a:extLst/>
          </a:blip>
          <a:stretch>
            <a:fillRect/>
          </a:stretch>
        </p:blipFill>
        <p:spPr>
          <a:xfrm>
            <a:off x="-32808" y="2093447"/>
            <a:ext cx="13070416" cy="7649506"/>
          </a:xfrm>
          <a:prstGeom prst="rect">
            <a:avLst/>
          </a:prstGeom>
          <a:ln w="12700">
            <a:miter lim="400000"/>
          </a:ln>
        </p:spPr>
      </p:pic>
      <p:sp>
        <p:nvSpPr>
          <p:cNvPr id="33" name="Shape 33"/>
          <p:cNvSpPr/>
          <p:nvPr/>
        </p:nvSpPr>
        <p:spPr>
          <a:xfrm>
            <a:off x="-550276" y="-276875"/>
            <a:ext cx="14635676" cy="5788675"/>
          </a:xfrm>
          <a:prstGeom prst="rect">
            <a:avLst/>
          </a:prstGeom>
          <a:solidFill>
            <a:srgbClr val="FFFFFF"/>
          </a:solidFill>
          <a:ln w="25400">
            <a:solidFill>
              <a:srgbClr val="808785"/>
            </a:solidFill>
            <a:miter lim="400000"/>
          </a:ln>
        </p:spPr>
        <p:txBody>
          <a:bodyPr lIns="0" tIns="0" rIns="0" bIns="0" anchor="ctr"/>
          <a:lstStyle/>
          <a:p>
            <a:pPr lvl="0"/>
          </a:p>
        </p:txBody>
      </p:sp>
      <p:sp>
        <p:nvSpPr>
          <p:cNvPr id="34" name="Shape 34"/>
          <p:cNvSpPr/>
          <p:nvPr>
            <p:ph type="title"/>
          </p:nvPr>
        </p:nvSpPr>
        <p:spPr>
          <a:xfrm>
            <a:off x="355598" y="674649"/>
            <a:ext cx="12293603" cy="4762503"/>
          </a:xfrm>
          <a:prstGeom prst="rect">
            <a:avLst/>
          </a:prstGeom>
        </p:spPr>
        <p:txBody>
          <a:bodyPr/>
          <a:lstStyle/>
          <a:p>
            <a:pPr lvl="0">
              <a:defRPr cap="none" sz="1800">
                <a:solidFill>
                  <a:srgbClr val="000000"/>
                </a:solidFill>
              </a:defRPr>
            </a:pPr>
            <a:r>
              <a:rPr cap="all" sz="8000">
                <a:solidFill>
                  <a:srgbClr val="535353"/>
                </a:solidFill>
                <a:latin typeface="Gill Sans"/>
                <a:ea typeface="Gill Sans"/>
                <a:cs typeface="Gill Sans"/>
                <a:sym typeface="Gill Sans"/>
              </a:rPr>
              <a:t>On your mark, </a:t>
            </a:r>
            <a:endParaRPr sz="8000">
              <a:latin typeface="Gill Sans"/>
              <a:ea typeface="Gill Sans"/>
              <a:cs typeface="Gill Sans"/>
              <a:sym typeface="Gill Sans"/>
            </a:endParaRPr>
          </a:p>
          <a:p>
            <a:pPr lvl="0">
              <a:defRPr cap="none" sz="1800">
                <a:solidFill>
                  <a:srgbClr val="000000"/>
                </a:solidFill>
              </a:defRPr>
            </a:pPr>
            <a:r>
              <a:rPr cap="all" sz="9000">
                <a:solidFill>
                  <a:srgbClr val="535353"/>
                </a:solidFill>
                <a:latin typeface="Gill Sans"/>
                <a:ea typeface="Gill Sans"/>
                <a:cs typeface="Gill Sans"/>
                <a:sym typeface="Gill Sans"/>
              </a:rPr>
              <a:t>get set,</a:t>
            </a:r>
            <a:r>
              <a:rPr cap="all" sz="8000">
                <a:solidFill>
                  <a:srgbClr val="535353"/>
                </a:solidFill>
                <a:latin typeface="Gill Sans"/>
                <a:ea typeface="Gill Sans"/>
                <a:cs typeface="Gill Sans"/>
                <a:sym typeface="Gill Sans"/>
              </a:rPr>
              <a:t> </a:t>
            </a:r>
            <a:endParaRPr sz="8000">
              <a:latin typeface="Gill Sans"/>
              <a:ea typeface="Gill Sans"/>
              <a:cs typeface="Gill Sans"/>
              <a:sym typeface="Gill Sans"/>
            </a:endParaRPr>
          </a:p>
          <a:p>
            <a:pPr lvl="0">
              <a:defRPr cap="none" sz="1800">
                <a:solidFill>
                  <a:srgbClr val="000000"/>
                </a:solidFill>
              </a:defRPr>
            </a:pPr>
            <a:r>
              <a:rPr cap="all" sz="12000">
                <a:solidFill>
                  <a:srgbClr val="535353"/>
                </a:solidFill>
                <a:latin typeface="Gill Sans"/>
                <a:ea typeface="Gill Sans"/>
                <a:cs typeface="Gill Sans"/>
                <a:sym typeface="Gill Sans"/>
              </a:rPr>
              <a:t>write!</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71" name="Shape 71"/>
          <p:cNvSpPr/>
          <p:nvPr>
            <p:ph type="title"/>
          </p:nvPr>
        </p:nvSpPr>
        <p:spPr>
          <a:xfrm>
            <a:off x="355600" y="254000"/>
            <a:ext cx="12293600" cy="2438400"/>
          </a:xfrm>
          <a:prstGeom prst="rect">
            <a:avLst/>
          </a:prstGeom>
        </p:spPr>
        <p:txBody>
          <a:bodyPr/>
          <a:lstStyle/>
          <a:p>
            <a:pPr lvl="0">
              <a:defRPr cap="none" sz="1800">
                <a:solidFill>
                  <a:srgbClr val="000000"/>
                </a:solidFill>
              </a:defRPr>
            </a:pPr>
            <a:r>
              <a:rPr cap="all" sz="7200">
                <a:solidFill>
                  <a:srgbClr val="535353"/>
                </a:solidFill>
              </a:rPr>
              <a:t>Resources</a:t>
            </a:r>
          </a:p>
        </p:txBody>
      </p:sp>
      <p:sp>
        <p:nvSpPr>
          <p:cNvPr id="72" name="Shape 72"/>
          <p:cNvSpPr/>
          <p:nvPr>
            <p:ph type="body" idx="1"/>
          </p:nvPr>
        </p:nvSpPr>
        <p:spPr>
          <a:xfrm>
            <a:off x="355600" y="2730500"/>
            <a:ext cx="12293600" cy="6299200"/>
          </a:xfrm>
          <a:prstGeom prst="rect">
            <a:avLst/>
          </a:prstGeom>
        </p:spPr>
        <p:txBody>
          <a:bodyPr/>
          <a:lstStyle/>
          <a:p>
            <a:pPr lvl="0" marL="866963" indent="-866963" defTabSz="473201">
              <a:spcBef>
                <a:spcPts val="3700"/>
              </a:spcBef>
              <a:buClr>
                <a:srgbClr val="535353"/>
              </a:buClr>
              <a:defRPr sz="1800">
                <a:solidFill>
                  <a:srgbClr val="000000"/>
                </a:solidFill>
              </a:defRPr>
            </a:pPr>
            <a:r>
              <a:rPr sz="3700">
                <a:solidFill>
                  <a:srgbClr val="535353"/>
                </a:solidFill>
              </a:rPr>
              <a:t>WritersDigest.com</a:t>
            </a:r>
            <a:endParaRPr sz="3700">
              <a:solidFill>
                <a:srgbClr val="535353"/>
              </a:solidFill>
            </a:endParaRPr>
          </a:p>
          <a:p>
            <a:pPr lvl="0" marL="866963" indent="-866963" defTabSz="473201">
              <a:spcBef>
                <a:spcPts val="3700"/>
              </a:spcBef>
              <a:buClr>
                <a:srgbClr val="535353"/>
              </a:buClr>
              <a:defRPr sz="1800">
                <a:solidFill>
                  <a:srgbClr val="000000"/>
                </a:solidFill>
              </a:defRPr>
            </a:pPr>
            <a:r>
              <a:rPr sz="3700">
                <a:solidFill>
                  <a:srgbClr val="535353"/>
                </a:solidFill>
              </a:rPr>
              <a:t>WriteToDone.com</a:t>
            </a:r>
            <a:endParaRPr sz="3700">
              <a:solidFill>
                <a:srgbClr val="535353"/>
              </a:solidFill>
            </a:endParaRPr>
          </a:p>
          <a:p>
            <a:pPr lvl="0" marL="866963" indent="-866963" defTabSz="473201">
              <a:spcBef>
                <a:spcPts val="3700"/>
              </a:spcBef>
              <a:buClr>
                <a:srgbClr val="535353"/>
              </a:buClr>
              <a:defRPr sz="1800">
                <a:solidFill>
                  <a:srgbClr val="000000"/>
                </a:solidFill>
              </a:defRPr>
            </a:pPr>
            <a:r>
              <a:rPr sz="3700">
                <a:solidFill>
                  <a:srgbClr val="535353"/>
                </a:solidFill>
              </a:rPr>
              <a:t>T</a:t>
            </a:r>
            <a:r>
              <a:rPr sz="3700">
                <a:solidFill>
                  <a:srgbClr val="535353"/>
                </a:solidFill>
              </a:rPr>
              <a:t>erribleMinds.com</a:t>
            </a:r>
            <a:endParaRPr sz="3700">
              <a:solidFill>
                <a:srgbClr val="535353"/>
              </a:solidFill>
            </a:endParaRPr>
          </a:p>
          <a:p>
            <a:pPr lvl="0" marL="866963" indent="-866963" defTabSz="473201">
              <a:spcBef>
                <a:spcPts val="3700"/>
              </a:spcBef>
              <a:buClr>
                <a:srgbClr val="535353"/>
              </a:buClr>
              <a:defRPr sz="1800">
                <a:solidFill>
                  <a:srgbClr val="000000"/>
                </a:solidFill>
              </a:defRPr>
            </a:pPr>
            <a:r>
              <a:rPr sz="3700">
                <a:solidFill>
                  <a:srgbClr val="535353"/>
                </a:solidFill>
              </a:rPr>
              <a:t>Indie Pub Podcast</a:t>
            </a:r>
            <a:endParaRPr sz="3700">
              <a:solidFill>
                <a:srgbClr val="535353"/>
              </a:solidFill>
            </a:endParaRPr>
          </a:p>
          <a:p>
            <a:pPr lvl="0" marL="866963" indent="-866963" defTabSz="473201">
              <a:spcBef>
                <a:spcPts val="3700"/>
              </a:spcBef>
              <a:buClr>
                <a:srgbClr val="535353"/>
              </a:buClr>
              <a:defRPr sz="1800">
                <a:solidFill>
                  <a:srgbClr val="000000"/>
                </a:solidFill>
              </a:defRPr>
            </a:pPr>
            <a:r>
              <a:rPr sz="3700">
                <a:solidFill>
                  <a:srgbClr val="535353"/>
                </a:solidFill>
              </a:rPr>
              <a:t>Scrivener</a:t>
            </a:r>
            <a:endParaRPr sz="3700">
              <a:solidFill>
                <a:srgbClr val="535353"/>
              </a:solidFill>
            </a:endParaRPr>
          </a:p>
          <a:p>
            <a:pPr lvl="0" marL="866963" indent="-866963" defTabSz="473201">
              <a:spcBef>
                <a:spcPts val="3700"/>
              </a:spcBef>
              <a:buClr>
                <a:srgbClr val="535353"/>
              </a:buClr>
              <a:defRPr sz="1800">
                <a:solidFill>
                  <a:srgbClr val="000000"/>
                </a:solidFill>
              </a:defRPr>
            </a:pPr>
            <a:r>
              <a:rPr sz="3700">
                <a:solidFill>
                  <a:srgbClr val="535353"/>
                </a:solidFill>
              </a:rPr>
              <a:t>Google Driv</a:t>
            </a:r>
            <a:r>
              <a:rPr sz="3700">
                <a:solidFill>
                  <a:srgbClr val="535353"/>
                </a:solidFill>
              </a:rPr>
              <a:t>e</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p>
            <a:pPr lvl="0">
              <a:defRPr cap="none" sz="1800">
                <a:solidFill>
                  <a:srgbClr val="000000"/>
                </a:solidFill>
              </a:defRPr>
            </a:pPr>
            <a:r>
              <a:rPr cap="all" sz="7200">
                <a:solidFill>
                  <a:srgbClr val="535353"/>
                </a:solidFill>
              </a:rPr>
              <a:t>Question &amp; Answer</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36" name="image3.jpeg"/>
          <p:cNvPicPr/>
          <p:nvPr/>
        </p:nvPicPr>
        <p:blipFill>
          <a:blip r:embed="rId2">
            <a:extLst/>
          </a:blip>
          <a:srcRect l="1422" t="0" r="1422" b="0"/>
          <a:stretch>
            <a:fillRect/>
          </a:stretch>
        </p:blipFill>
        <p:spPr>
          <a:xfrm>
            <a:off x="533400" y="508000"/>
            <a:ext cx="3817652" cy="5743077"/>
          </a:xfrm>
          <a:prstGeom prst="rect">
            <a:avLst/>
          </a:prstGeom>
          <a:ln w="12700">
            <a:miter lim="400000"/>
          </a:ln>
        </p:spPr>
      </p:pic>
      <p:pic>
        <p:nvPicPr>
          <p:cNvPr id="37" name="image4.jpeg"/>
          <p:cNvPicPr/>
          <p:nvPr/>
        </p:nvPicPr>
        <p:blipFill>
          <a:blip r:embed="rId3">
            <a:extLst/>
          </a:blip>
          <a:stretch>
            <a:fillRect/>
          </a:stretch>
        </p:blipFill>
        <p:spPr>
          <a:xfrm>
            <a:off x="8238294" y="1662134"/>
            <a:ext cx="4284506" cy="6429332"/>
          </a:xfrm>
          <a:prstGeom prst="rect">
            <a:avLst/>
          </a:prstGeom>
          <a:ln w="12700">
            <a:miter lim="400000"/>
          </a:ln>
        </p:spPr>
      </p:pic>
      <p:pic>
        <p:nvPicPr>
          <p:cNvPr id="38" name="image5.jpeg"/>
          <p:cNvPicPr/>
          <p:nvPr/>
        </p:nvPicPr>
        <p:blipFill>
          <a:blip r:embed="rId4">
            <a:extLst/>
          </a:blip>
          <a:stretch>
            <a:fillRect/>
          </a:stretch>
        </p:blipFill>
        <p:spPr>
          <a:xfrm>
            <a:off x="3999334" y="3667199"/>
            <a:ext cx="4015825" cy="5869281"/>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40" name="image6.jpeg"/>
          <p:cNvPicPr/>
          <p:nvPr/>
        </p:nvPicPr>
        <p:blipFill>
          <a:blip r:embed="rId2">
            <a:extLst/>
          </a:blip>
          <a:srcRect l="54790" t="7277" r="0" b="13158"/>
          <a:stretch>
            <a:fillRect/>
          </a:stretch>
        </p:blipFill>
        <p:spPr>
          <a:xfrm>
            <a:off x="8752391" y="-387152"/>
            <a:ext cx="8976680" cy="10527924"/>
          </a:xfrm>
          <a:prstGeom prst="rect">
            <a:avLst/>
          </a:prstGeom>
          <a:ln w="12700">
            <a:miter lim="400000"/>
          </a:ln>
        </p:spPr>
      </p:pic>
      <p:sp>
        <p:nvSpPr>
          <p:cNvPr id="41" name="Shape 41"/>
          <p:cNvSpPr/>
          <p:nvPr>
            <p:ph type="title"/>
          </p:nvPr>
        </p:nvSpPr>
        <p:spPr>
          <a:xfrm>
            <a:off x="355600" y="254000"/>
            <a:ext cx="12293600" cy="2438400"/>
          </a:xfrm>
          <a:prstGeom prst="rect">
            <a:avLst/>
          </a:prstGeom>
        </p:spPr>
        <p:txBody>
          <a:bodyPr/>
          <a:lstStyle/>
          <a:p>
            <a:pPr lvl="0" algn="l">
              <a:defRPr cap="none" sz="1800">
                <a:solidFill>
                  <a:srgbClr val="000000"/>
                </a:solidFill>
              </a:defRPr>
            </a:pPr>
            <a:r>
              <a:rPr cap="all" sz="6500">
                <a:solidFill>
                  <a:srgbClr val="535353"/>
                </a:solidFill>
              </a:rPr>
              <a:t>What Writing really </a:t>
            </a:r>
            <a:endParaRPr sz="6500"/>
          </a:p>
          <a:p>
            <a:pPr lvl="0" algn="l">
              <a:defRPr cap="none" sz="1800">
                <a:solidFill>
                  <a:srgbClr val="000000"/>
                </a:solidFill>
              </a:defRPr>
            </a:pPr>
            <a:r>
              <a:rPr cap="all" sz="6500">
                <a:solidFill>
                  <a:srgbClr val="535353"/>
                </a:solidFill>
              </a:rPr>
              <a:t>looks like</a:t>
            </a:r>
          </a:p>
        </p:txBody>
      </p:sp>
      <p:sp>
        <p:nvSpPr>
          <p:cNvPr id="42" name="Shape 42"/>
          <p:cNvSpPr/>
          <p:nvPr>
            <p:ph type="body" idx="1"/>
          </p:nvPr>
        </p:nvSpPr>
        <p:spPr>
          <a:xfrm>
            <a:off x="355600" y="2730500"/>
            <a:ext cx="8510825" cy="6299200"/>
          </a:xfrm>
          <a:prstGeom prst="rect">
            <a:avLst/>
          </a:prstGeom>
        </p:spPr>
        <p:txBody>
          <a:bodyPr/>
          <a:lstStyle/>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 Open a new Word document.</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2. Save it as tentative book title.</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3. Wonder if any other books have this title</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4. Check Twitter.</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5. Google tentative book title.</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6. Feel relieved that you’re somewhat original.</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7. Type the title and “Chapter One” in Word document.</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8. Check e-mail.</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9. Check Facebook.</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10. Stare at blinking cursor in Word document.</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11. Check latest favorite blogs &amp; tumblrs.</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12. Type first sentence.</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13. Click “save.”</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14. Feel accomplished.</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15. Feel thirsty.</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16. Refill water glass.</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17. Check Twitter.</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18. Click on five different-yet-equally-inane HuffPo links.</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19. Stare at blinking cursor after first sentence.</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20. Realize that, though this is the third novel you’ve written, you’ve completely forgotten the principles on how to successfully start a novel.</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21. Write blog post about it.</a:t>
            </a:r>
            <a:endParaRPr>
              <a:solidFill>
                <a:srgbClr val="323333"/>
              </a:solidFill>
              <a:latin typeface="Arial"/>
              <a:ea typeface="Arial"/>
              <a:cs typeface="Arial"/>
              <a:sym typeface="Arial"/>
            </a:endParaRPr>
          </a:p>
          <a:p>
            <a:pPr lvl="0" marL="0" indent="0" defTabSz="416051">
              <a:spcBef>
                <a:spcPts val="0"/>
              </a:spcBef>
              <a:buSzTx/>
              <a:buNone/>
              <a:defRPr sz="1800">
                <a:solidFill>
                  <a:srgbClr val="000000"/>
                </a:solidFill>
              </a:defRPr>
            </a:pPr>
            <a:r>
              <a:rPr>
                <a:solidFill>
                  <a:srgbClr val="323333"/>
                </a:solidFill>
                <a:latin typeface="Arial"/>
                <a:ea typeface="Arial"/>
                <a:cs typeface="Arial"/>
                <a:sym typeface="Arial"/>
              </a:rPr>
              <a:t>22. Type second sentence?</a:t>
            </a:r>
          </a:p>
        </p:txBody>
      </p:sp>
      <p:sp>
        <p:nvSpPr>
          <p:cNvPr id="43" name="Shape 43"/>
          <p:cNvSpPr/>
          <p:nvPr/>
        </p:nvSpPr>
        <p:spPr>
          <a:xfrm>
            <a:off x="527248" y="9336450"/>
            <a:ext cx="5549504"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
            </a:lvl1pPr>
          </a:lstStyle>
          <a:p>
            <a:pPr lvl="0">
              <a:defRPr sz="1800">
                <a:solidFill>
                  <a:srgbClr val="000000"/>
                </a:solidFill>
              </a:defRPr>
            </a:pPr>
            <a:r>
              <a:rPr sz="1000">
                <a:solidFill>
                  <a:srgbClr val="535353"/>
                </a:solidFill>
              </a:rPr>
              <a:t>http://www.writersdigest.com/editor-blogs/guide-to-literary-agents/how-to-start-a-new-novel-in-22-easy-steps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45" name="image7.jpeg"/>
          <p:cNvPicPr/>
          <p:nvPr/>
        </p:nvPicPr>
        <p:blipFill>
          <a:blip r:embed="rId2">
            <a:extLst/>
          </a:blip>
          <a:srcRect l="0" t="4708" r="0" b="4708"/>
          <a:stretch>
            <a:fillRect/>
          </a:stretch>
        </p:blipFill>
        <p:spPr>
          <a:xfrm>
            <a:off x="6870700" y="2781299"/>
            <a:ext cx="5283200" cy="6184902"/>
          </a:xfrm>
          <a:prstGeom prst="rect">
            <a:avLst/>
          </a:prstGeom>
          <a:ln w="12700">
            <a:miter lim="400000"/>
          </a:ln>
        </p:spPr>
      </p:pic>
      <p:sp>
        <p:nvSpPr>
          <p:cNvPr id="46" name="Shape 46"/>
          <p:cNvSpPr/>
          <p:nvPr>
            <p:ph type="title"/>
          </p:nvPr>
        </p:nvSpPr>
        <p:spPr>
          <a:xfrm>
            <a:off x="355600" y="254000"/>
            <a:ext cx="12293600" cy="2438400"/>
          </a:xfrm>
          <a:prstGeom prst="rect">
            <a:avLst/>
          </a:prstGeom>
        </p:spPr>
        <p:txBody>
          <a:bodyPr/>
          <a:lstStyle/>
          <a:p>
            <a:pPr lvl="0">
              <a:defRPr cap="none" sz="1800">
                <a:solidFill>
                  <a:srgbClr val="000000"/>
                </a:solidFill>
              </a:defRPr>
            </a:pPr>
            <a:r>
              <a:rPr cap="all" sz="7200">
                <a:solidFill>
                  <a:srgbClr val="535353"/>
                </a:solidFill>
              </a:rPr>
              <a:t>Write, Eat, Sleep, Repeat.</a:t>
            </a:r>
          </a:p>
        </p:txBody>
      </p:sp>
      <p:sp>
        <p:nvSpPr>
          <p:cNvPr id="47" name="Shape 47"/>
          <p:cNvSpPr/>
          <p:nvPr>
            <p:ph type="body" idx="1"/>
          </p:nvPr>
        </p:nvSpPr>
        <p:spPr>
          <a:xfrm>
            <a:off x="355600" y="3303288"/>
            <a:ext cx="5892800" cy="5140924"/>
          </a:xfrm>
          <a:prstGeom prst="rect">
            <a:avLst/>
          </a:prstGeom>
        </p:spPr>
        <p:txBody>
          <a:bodyPr anchor="t"/>
          <a:lstStyle/>
          <a:p>
            <a:pPr lvl="0" marL="0" indent="0">
              <a:buSzTx/>
              <a:buNone/>
              <a:defRPr sz="1800">
                <a:solidFill>
                  <a:srgbClr val="000000"/>
                </a:solidFill>
              </a:defRPr>
            </a:pPr>
            <a:r>
              <a:rPr sz="3800">
                <a:solidFill>
                  <a:srgbClr val="535353"/>
                </a:solidFill>
              </a:rPr>
              <a:t>How often are you writing?</a:t>
            </a:r>
            <a:endParaRPr sz="3800">
              <a:solidFill>
                <a:srgbClr val="535353"/>
              </a:solidFill>
            </a:endParaRPr>
          </a:p>
          <a:p>
            <a:pPr lvl="0" marL="908079" indent="-908079">
              <a:buClr>
                <a:srgbClr val="535353"/>
              </a:buClr>
              <a:defRPr sz="1800">
                <a:solidFill>
                  <a:srgbClr val="000000"/>
                </a:solidFill>
              </a:defRPr>
            </a:pPr>
            <a:r>
              <a:rPr sz="3800">
                <a:solidFill>
                  <a:srgbClr val="535353"/>
                </a:solidFill>
              </a:rPr>
              <a:t>List your excuses.</a:t>
            </a:r>
            <a:endParaRPr sz="3800">
              <a:solidFill>
                <a:srgbClr val="535353"/>
              </a:solidFill>
            </a:endParaRPr>
          </a:p>
          <a:p>
            <a:pPr lvl="0" marL="908079" indent="-908079">
              <a:buClr>
                <a:srgbClr val="535353"/>
              </a:buClr>
              <a:defRPr sz="1800">
                <a:solidFill>
                  <a:srgbClr val="000000"/>
                </a:solidFill>
              </a:defRPr>
            </a:pPr>
            <a:r>
              <a:rPr sz="3800">
                <a:solidFill>
                  <a:srgbClr val="535353"/>
                </a:solidFill>
              </a:rPr>
              <a:t>Prioritize.</a:t>
            </a:r>
            <a:endParaRPr sz="3800">
              <a:solidFill>
                <a:srgbClr val="535353"/>
              </a:solidFill>
            </a:endParaRPr>
          </a:p>
          <a:p>
            <a:pPr lvl="0" marL="908079" indent="-908079">
              <a:buClr>
                <a:srgbClr val="535353"/>
              </a:buClr>
              <a:defRPr sz="1800">
                <a:solidFill>
                  <a:srgbClr val="000000"/>
                </a:solidFill>
              </a:defRPr>
            </a:pPr>
            <a:r>
              <a:rPr sz="3800">
                <a:solidFill>
                  <a:srgbClr val="535353"/>
                </a:solidFill>
              </a:rPr>
              <a:t>Make a specific schedule.</a:t>
            </a:r>
            <a:endParaRPr sz="3800">
              <a:solidFill>
                <a:srgbClr val="535353"/>
              </a:solidFill>
            </a:endParaRPr>
          </a:p>
          <a:p>
            <a:pPr lvl="0" marL="908079" indent="-908079">
              <a:buClr>
                <a:srgbClr val="535353"/>
              </a:buClr>
              <a:defRPr sz="1800">
                <a:solidFill>
                  <a:srgbClr val="000000"/>
                </a:solidFill>
              </a:defRPr>
            </a:pPr>
            <a:r>
              <a:rPr sz="3800">
                <a:solidFill>
                  <a:srgbClr val="535353"/>
                </a:solidFill>
              </a:rPr>
              <a:t>Stick to it.</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49" name="image8.jpeg"/>
          <p:cNvPicPr/>
          <p:nvPr/>
        </p:nvPicPr>
        <p:blipFill>
          <a:blip r:embed="rId2">
            <a:extLst/>
          </a:blip>
          <a:srcRect l="0" t="7675" r="0" b="7675"/>
          <a:stretch>
            <a:fillRect/>
          </a:stretch>
        </p:blipFill>
        <p:spPr>
          <a:xfrm>
            <a:off x="1346200" y="520700"/>
            <a:ext cx="10388600" cy="5860237"/>
          </a:xfrm>
          <a:prstGeom prst="rect">
            <a:avLst/>
          </a:prstGeom>
          <a:ln w="12700">
            <a:miter lim="400000"/>
          </a:ln>
        </p:spPr>
      </p:pic>
      <p:sp>
        <p:nvSpPr>
          <p:cNvPr id="50" name="Shape 50"/>
          <p:cNvSpPr/>
          <p:nvPr>
            <p:ph type="title"/>
          </p:nvPr>
        </p:nvSpPr>
        <p:spPr>
          <a:prstGeom prst="rect">
            <a:avLst/>
          </a:prstGeom>
        </p:spPr>
        <p:txBody>
          <a:bodyPr/>
          <a:lstStyle/>
          <a:p>
            <a:pPr lvl="0">
              <a:defRPr cap="none" sz="1800">
                <a:solidFill>
                  <a:srgbClr val="000000"/>
                </a:solidFill>
              </a:defRPr>
            </a:pPr>
            <a:r>
              <a:rPr cap="all" sz="7200">
                <a:solidFill>
                  <a:srgbClr val="535353"/>
                </a:solidFill>
              </a:rPr>
              <a:t>What will you write?</a:t>
            </a:r>
          </a:p>
        </p:txBody>
      </p:sp>
      <p:sp>
        <p:nvSpPr>
          <p:cNvPr id="51" name="Shape 51"/>
          <p:cNvSpPr/>
          <p:nvPr>
            <p:ph type="body" idx="1"/>
          </p:nvPr>
        </p:nvSpPr>
        <p:spPr>
          <a:xfrm>
            <a:off x="1270000" y="8191500"/>
            <a:ext cx="10464800" cy="1130300"/>
          </a:xfrm>
          <a:prstGeom prst="rect">
            <a:avLst/>
          </a:prstGeom>
        </p:spPr>
        <p:txBody>
          <a:bodyPr/>
          <a:lstStyle>
            <a:lvl1pPr defTabSz="373886">
              <a:defRPr sz="2400"/>
            </a:lvl1pPr>
          </a:lstStyle>
          <a:p>
            <a:pPr lvl="0">
              <a:defRPr sz="1800">
                <a:solidFill>
                  <a:srgbClr val="000000"/>
                </a:solidFill>
              </a:defRPr>
            </a:pPr>
            <a:r>
              <a:rPr sz="2400">
                <a:solidFill>
                  <a:srgbClr val="535353"/>
                </a:solidFill>
              </a:rPr>
              <a:t>Whether it’s self-help, historical, science or children’s fiction you should work through your idea before starting. It may be what carries you over the finish line in ‘The End’.</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53" name="Shape 53"/>
          <p:cNvSpPr/>
          <p:nvPr>
            <p:ph type="title"/>
          </p:nvPr>
        </p:nvSpPr>
        <p:spPr>
          <a:xfrm>
            <a:off x="355600" y="254000"/>
            <a:ext cx="12293600" cy="2438400"/>
          </a:xfrm>
          <a:prstGeom prst="rect">
            <a:avLst/>
          </a:prstGeom>
        </p:spPr>
        <p:txBody>
          <a:bodyPr/>
          <a:lstStyle/>
          <a:p>
            <a:pPr lvl="0">
              <a:defRPr cap="none" sz="1800">
                <a:solidFill>
                  <a:srgbClr val="000000"/>
                </a:solidFill>
              </a:defRPr>
            </a:pPr>
            <a:r>
              <a:rPr cap="all" sz="7200">
                <a:solidFill>
                  <a:srgbClr val="535353"/>
                </a:solidFill>
              </a:rPr>
              <a:t>Novel Idea(s)</a:t>
            </a:r>
          </a:p>
        </p:txBody>
      </p:sp>
      <p:sp>
        <p:nvSpPr>
          <p:cNvPr id="54" name="Shape 54"/>
          <p:cNvSpPr/>
          <p:nvPr>
            <p:ph type="body" idx="1"/>
          </p:nvPr>
        </p:nvSpPr>
        <p:spPr>
          <a:xfrm>
            <a:off x="355600" y="2730500"/>
            <a:ext cx="12293600" cy="6299200"/>
          </a:xfrm>
          <a:prstGeom prst="rect">
            <a:avLst/>
          </a:prstGeom>
        </p:spPr>
        <p:txBody>
          <a:bodyPr/>
          <a:lstStyle/>
          <a:p>
            <a:pPr lvl="0" marL="1330677" indent="-1330677">
              <a:buClr>
                <a:srgbClr val="535353"/>
              </a:buClr>
              <a:defRPr sz="1800">
                <a:solidFill>
                  <a:srgbClr val="000000"/>
                </a:solidFill>
              </a:defRPr>
            </a:pPr>
            <a:r>
              <a:rPr sz="4600">
                <a:solidFill>
                  <a:srgbClr val="535353"/>
                </a:solidFill>
              </a:rPr>
              <a:t>List your ideas.</a:t>
            </a:r>
            <a:endParaRPr sz="4600">
              <a:solidFill>
                <a:srgbClr val="535353"/>
              </a:solidFill>
            </a:endParaRPr>
          </a:p>
          <a:p>
            <a:pPr lvl="0" marL="1330677" indent="-1330677">
              <a:buClr>
                <a:srgbClr val="535353"/>
              </a:buClr>
              <a:defRPr sz="1800">
                <a:solidFill>
                  <a:srgbClr val="000000"/>
                </a:solidFill>
              </a:defRPr>
            </a:pPr>
            <a:r>
              <a:rPr sz="4600">
                <a:solidFill>
                  <a:srgbClr val="535353"/>
                </a:solidFill>
              </a:rPr>
              <a:t>Narrow the list to 3-4 favorite.</a:t>
            </a:r>
            <a:endParaRPr sz="4600">
              <a:solidFill>
                <a:srgbClr val="535353"/>
              </a:solidFill>
            </a:endParaRPr>
          </a:p>
          <a:p>
            <a:pPr lvl="0" marL="1330677" indent="-1330677">
              <a:buClr>
                <a:srgbClr val="535353"/>
              </a:buClr>
              <a:defRPr sz="1800">
                <a:solidFill>
                  <a:srgbClr val="000000"/>
                </a:solidFill>
              </a:defRPr>
            </a:pPr>
            <a:r>
              <a:rPr sz="4600">
                <a:solidFill>
                  <a:srgbClr val="535353"/>
                </a:solidFill>
              </a:rPr>
              <a:t>Write a short summary for each.</a:t>
            </a:r>
            <a:endParaRPr sz="4600">
              <a:solidFill>
                <a:srgbClr val="535353"/>
              </a:solidFill>
            </a:endParaRPr>
          </a:p>
          <a:p>
            <a:pPr lvl="0" marL="1330677" indent="-1330677">
              <a:buClr>
                <a:srgbClr val="535353"/>
              </a:buClr>
              <a:defRPr sz="1800">
                <a:solidFill>
                  <a:srgbClr val="000000"/>
                </a:solidFill>
              </a:defRPr>
            </a:pPr>
            <a:r>
              <a:rPr sz="4600">
                <a:solidFill>
                  <a:srgbClr val="535353"/>
                </a:solidFill>
              </a:rPr>
              <a:t>Choose the idea that inspires you most.</a:t>
            </a:r>
            <a:endParaRPr>
              <a:solidFill>
                <a:srgbClr val="5C5C5C"/>
              </a:solidFill>
              <a:latin typeface="Gill Sans"/>
              <a:ea typeface="Gill Sans"/>
              <a:cs typeface="Gill Sans"/>
              <a:sym typeface="Gill Sans"/>
            </a:endParaRPr>
          </a:p>
          <a:p>
            <a:pPr lvl="0" marL="0" indent="0" defTabSz="457200">
              <a:lnSpc>
                <a:spcPct val="100000"/>
              </a:lnSpc>
              <a:spcBef>
                <a:spcPts val="0"/>
              </a:spcBef>
              <a:buSzTx/>
              <a:buNone/>
              <a:defRPr sz="1800">
                <a:solidFill>
                  <a:srgbClr val="000000"/>
                </a:solidFill>
              </a:defRPr>
            </a:pPr>
            <a:endParaRPr sz="1700">
              <a:solidFill>
                <a:srgbClr val="5C5C5C"/>
              </a:solidFill>
              <a:latin typeface="Gill Sans"/>
              <a:ea typeface="Gill Sans"/>
              <a:cs typeface="Gill Sans"/>
              <a:sym typeface="Gill Sans"/>
            </a:endParaRPr>
          </a:p>
          <a:p>
            <a:pPr lvl="0" marL="457200" indent="-457200" defTabSz="457200">
              <a:lnSpc>
                <a:spcPct val="100000"/>
              </a:lnSpc>
              <a:spcBef>
                <a:spcPts val="0"/>
              </a:spcBef>
              <a:buSzTx/>
              <a:buNone/>
              <a:tabLst>
                <a:tab pos="139700" algn="l"/>
                <a:tab pos="457200" algn="l"/>
              </a:tabLst>
              <a:defRPr sz="1800">
                <a:solidFill>
                  <a:srgbClr val="000000"/>
                </a:solidFill>
              </a:defRPr>
            </a:pPr>
            <a:r>
              <a:rPr sz="1700">
                <a:solidFill>
                  <a:srgbClr val="5C5C5C"/>
                </a:solidFill>
                <a:latin typeface="Gill Sans SemiBold"/>
                <a:ea typeface="Gill Sans SemiBold"/>
                <a:cs typeface="Gill Sans SemiBold"/>
                <a:sym typeface="Gill Sans SemiBold"/>
              </a:rPr>
              <a:t>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58" name="Shape 58"/>
          <p:cNvSpPr/>
          <p:nvPr>
            <p:ph type="title"/>
          </p:nvPr>
        </p:nvSpPr>
        <p:spPr>
          <a:xfrm>
            <a:off x="355600" y="254000"/>
            <a:ext cx="12293600" cy="2438400"/>
          </a:xfrm>
          <a:prstGeom prst="rect">
            <a:avLst/>
          </a:prstGeom>
        </p:spPr>
        <p:txBody>
          <a:bodyPr/>
          <a:lstStyle/>
          <a:p>
            <a:pPr lvl="0">
              <a:defRPr cap="none" sz="1800">
                <a:solidFill>
                  <a:srgbClr val="000000"/>
                </a:solidFill>
              </a:defRPr>
            </a:pPr>
            <a:r>
              <a:rPr cap="all" sz="7200">
                <a:solidFill>
                  <a:srgbClr val="535353"/>
                </a:solidFill>
              </a:rPr>
              <a:t>Outlining</a:t>
            </a:r>
          </a:p>
        </p:txBody>
      </p:sp>
      <p:sp>
        <p:nvSpPr>
          <p:cNvPr id="59" name="Shape 59"/>
          <p:cNvSpPr/>
          <p:nvPr>
            <p:ph type="body" idx="1"/>
          </p:nvPr>
        </p:nvSpPr>
        <p:spPr>
          <a:xfrm>
            <a:off x="355600" y="2730500"/>
            <a:ext cx="5892800" cy="6299200"/>
          </a:xfrm>
          <a:prstGeom prst="rect">
            <a:avLst/>
          </a:prstGeom>
        </p:spPr>
        <p:txBody>
          <a:bodyPr/>
          <a:lstStyle/>
          <a:p>
            <a:pPr lvl="0" marL="911577" indent="-911577">
              <a:buClr>
                <a:srgbClr val="535353"/>
              </a:buClr>
              <a:defRPr sz="1800">
                <a:solidFill>
                  <a:srgbClr val="000000"/>
                </a:solidFill>
              </a:defRPr>
            </a:pPr>
            <a:r>
              <a:rPr sz="3800">
                <a:solidFill>
                  <a:srgbClr val="535353"/>
                </a:solidFill>
              </a:rPr>
              <a:t>Lengthy Summary</a:t>
            </a:r>
            <a:endParaRPr sz="3800">
              <a:solidFill>
                <a:srgbClr val="535353"/>
              </a:solidFill>
            </a:endParaRPr>
          </a:p>
          <a:p>
            <a:pPr lvl="0" marL="911577" indent="-911577">
              <a:buClr>
                <a:srgbClr val="535353"/>
              </a:buClr>
              <a:defRPr sz="1800">
                <a:solidFill>
                  <a:srgbClr val="000000"/>
                </a:solidFill>
              </a:defRPr>
            </a:pPr>
            <a:r>
              <a:rPr sz="3800">
                <a:solidFill>
                  <a:srgbClr val="535353"/>
                </a:solidFill>
              </a:rPr>
              <a:t>Chapter-By-Chapter</a:t>
            </a:r>
            <a:endParaRPr sz="3800">
              <a:solidFill>
                <a:srgbClr val="535353"/>
              </a:solidFill>
            </a:endParaRPr>
          </a:p>
          <a:p>
            <a:pPr lvl="0" marL="911577" indent="-911577">
              <a:buClr>
                <a:srgbClr val="535353"/>
              </a:buClr>
              <a:defRPr sz="1800">
                <a:solidFill>
                  <a:srgbClr val="000000"/>
                </a:solidFill>
              </a:defRPr>
            </a:pPr>
            <a:r>
              <a:rPr sz="3800">
                <a:solidFill>
                  <a:srgbClr val="535353"/>
                </a:solidFill>
              </a:rPr>
              <a:t>Backwards</a:t>
            </a:r>
            <a:endParaRPr sz="3800">
              <a:solidFill>
                <a:srgbClr val="535353"/>
              </a:solidFill>
            </a:endParaRPr>
          </a:p>
          <a:p>
            <a:pPr lvl="0" marL="911577" indent="-911577">
              <a:buClr>
                <a:srgbClr val="535353"/>
              </a:buClr>
              <a:defRPr sz="1800">
                <a:solidFill>
                  <a:srgbClr val="000000"/>
                </a:solidFill>
              </a:defRPr>
            </a:pPr>
            <a:r>
              <a:rPr sz="3800">
                <a:solidFill>
                  <a:srgbClr val="535353"/>
                </a:solidFill>
              </a:rPr>
              <a:t>Spiderweb</a:t>
            </a:r>
            <a:endParaRPr sz="3800">
              <a:solidFill>
                <a:srgbClr val="535353"/>
              </a:solidFill>
            </a:endParaRPr>
          </a:p>
          <a:p>
            <a:pPr lvl="0" marL="911577" indent="-911577">
              <a:buClr>
                <a:srgbClr val="535353"/>
              </a:buClr>
              <a:defRPr sz="1800">
                <a:solidFill>
                  <a:srgbClr val="000000"/>
                </a:solidFill>
              </a:defRPr>
            </a:pPr>
            <a:r>
              <a:rPr sz="3800">
                <a:solidFill>
                  <a:srgbClr val="535353"/>
                </a:solidFill>
              </a:rPr>
              <a:t>Circular</a:t>
            </a:r>
          </a:p>
        </p:txBody>
      </p:sp>
      <p:pic>
        <p:nvPicPr>
          <p:cNvPr id="60" name="image1.png"/>
          <p:cNvPicPr/>
          <p:nvPr/>
        </p:nvPicPr>
        <p:blipFill>
          <a:blip r:embed="rId2">
            <a:extLst/>
          </a:blip>
          <a:stretch>
            <a:fillRect/>
          </a:stretch>
        </p:blipFill>
        <p:spPr>
          <a:xfrm>
            <a:off x="7910466" y="2177225"/>
            <a:ext cx="4601534" cy="6135378"/>
          </a:xfrm>
          <a:prstGeom prst="rect">
            <a:avLst/>
          </a:prstGeom>
          <a:ln w="12700">
            <a:miter lim="400000"/>
          </a:ln>
        </p:spPr>
      </p:pic>
      <p:pic>
        <p:nvPicPr>
          <p:cNvPr id="61" name="image9.jpeg"/>
          <p:cNvPicPr/>
          <p:nvPr/>
        </p:nvPicPr>
        <p:blipFill>
          <a:blip r:embed="rId3">
            <a:extLst/>
          </a:blip>
          <a:stretch>
            <a:fillRect/>
          </a:stretch>
        </p:blipFill>
        <p:spPr>
          <a:xfrm>
            <a:off x="4474924" y="5435667"/>
            <a:ext cx="4054953" cy="4054952"/>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63" name="Shape 63"/>
          <p:cNvSpPr/>
          <p:nvPr>
            <p:ph type="title"/>
          </p:nvPr>
        </p:nvSpPr>
        <p:spPr>
          <a:xfrm>
            <a:off x="355600" y="254000"/>
            <a:ext cx="12293600" cy="2438400"/>
          </a:xfrm>
          <a:prstGeom prst="rect">
            <a:avLst/>
          </a:prstGeom>
        </p:spPr>
        <p:txBody>
          <a:bodyPr/>
          <a:lstStyle/>
          <a:p>
            <a:pPr lvl="0">
              <a:defRPr cap="none" sz="1800">
                <a:solidFill>
                  <a:srgbClr val="000000"/>
                </a:solidFill>
              </a:defRPr>
            </a:pPr>
            <a:r>
              <a:rPr cap="all" sz="7200">
                <a:solidFill>
                  <a:srgbClr val="535353"/>
                </a:solidFill>
              </a:rPr>
              <a:t>5</a:t>
            </a:r>
            <a:r>
              <a:rPr cap="all" sz="6500">
                <a:solidFill>
                  <a:srgbClr val="535353"/>
                </a:solidFill>
              </a:rPr>
              <a:t> Great Tips For Chapter One</a:t>
            </a:r>
          </a:p>
        </p:txBody>
      </p:sp>
      <p:sp>
        <p:nvSpPr>
          <p:cNvPr id="64" name="Shape 64"/>
          <p:cNvSpPr/>
          <p:nvPr>
            <p:ph type="body" idx="1"/>
          </p:nvPr>
        </p:nvSpPr>
        <p:spPr>
          <a:xfrm>
            <a:off x="355600" y="2730500"/>
            <a:ext cx="12293600" cy="6299200"/>
          </a:xfrm>
          <a:prstGeom prst="rect">
            <a:avLst/>
          </a:prstGeom>
        </p:spPr>
        <p:txBody>
          <a:bodyPr/>
          <a:lstStyle/>
          <a:p>
            <a:pPr lvl="0" marL="1221909" indent="-1221909" defTabSz="560830">
              <a:spcBef>
                <a:spcPts val="4400"/>
              </a:spcBef>
              <a:buClr>
                <a:srgbClr val="535353"/>
              </a:buClr>
              <a:defRPr sz="1800">
                <a:solidFill>
                  <a:srgbClr val="000000"/>
                </a:solidFill>
              </a:defRPr>
            </a:pPr>
            <a:r>
              <a:rPr sz="4400">
                <a:solidFill>
                  <a:srgbClr val="535353"/>
                </a:solidFill>
              </a:rPr>
              <a:t>Create a story for your character.</a:t>
            </a:r>
            <a:endParaRPr sz="4400"/>
          </a:p>
          <a:p>
            <a:pPr lvl="0" marL="1221909" indent="-1221909" defTabSz="560830">
              <a:spcBef>
                <a:spcPts val="4400"/>
              </a:spcBef>
              <a:buClr>
                <a:srgbClr val="535353"/>
              </a:buClr>
              <a:defRPr sz="1800">
                <a:solidFill>
                  <a:srgbClr val="000000"/>
                </a:solidFill>
              </a:defRPr>
            </a:pPr>
            <a:r>
              <a:rPr sz="4400">
                <a:solidFill>
                  <a:srgbClr val="535353"/>
                </a:solidFill>
              </a:rPr>
              <a:t>Include minimal backstory.</a:t>
            </a:r>
            <a:endParaRPr sz="4400"/>
          </a:p>
          <a:p>
            <a:pPr lvl="0" marL="1221909" indent="-1221909" defTabSz="560830">
              <a:spcBef>
                <a:spcPts val="4400"/>
              </a:spcBef>
              <a:buClr>
                <a:srgbClr val="535353"/>
              </a:buClr>
              <a:defRPr sz="1800">
                <a:solidFill>
                  <a:srgbClr val="000000"/>
                </a:solidFill>
              </a:defRPr>
            </a:pPr>
            <a:r>
              <a:rPr sz="4400">
                <a:solidFill>
                  <a:srgbClr val="535353"/>
                </a:solidFill>
              </a:rPr>
              <a:t>Add character-defining sensory details.</a:t>
            </a:r>
            <a:endParaRPr sz="4400"/>
          </a:p>
          <a:p>
            <a:pPr lvl="0" marL="1221909" indent="-1221909" defTabSz="560830">
              <a:spcBef>
                <a:spcPts val="4400"/>
              </a:spcBef>
              <a:buClr>
                <a:srgbClr val="535353"/>
              </a:buClr>
              <a:defRPr sz="1800">
                <a:solidFill>
                  <a:srgbClr val="000000"/>
                </a:solidFill>
              </a:defRPr>
            </a:pPr>
            <a:r>
              <a:rPr sz="4400">
                <a:solidFill>
                  <a:srgbClr val="535353"/>
                </a:solidFill>
              </a:rPr>
              <a:t>Make secondary characters significant.</a:t>
            </a:r>
            <a:endParaRPr sz="4400"/>
          </a:p>
          <a:p>
            <a:pPr lvl="0" marL="1221909" indent="-1221909" defTabSz="560830">
              <a:spcBef>
                <a:spcPts val="4400"/>
              </a:spcBef>
              <a:buClr>
                <a:srgbClr val="535353"/>
              </a:buClr>
              <a:defRPr sz="1800">
                <a:solidFill>
                  <a:srgbClr val="000000"/>
                </a:solidFill>
              </a:defRPr>
            </a:pPr>
            <a:r>
              <a:rPr sz="4400">
                <a:solidFill>
                  <a:srgbClr val="535353"/>
                </a:solidFill>
              </a:rPr>
              <a:t>Instead of ‘write what you know’ write what you feel.</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68" name="Shape 68"/>
          <p:cNvSpPr/>
          <p:nvPr>
            <p:ph type="title"/>
          </p:nvPr>
        </p:nvSpPr>
        <p:spPr>
          <a:xfrm>
            <a:off x="355600" y="254000"/>
            <a:ext cx="12293600" cy="2438400"/>
          </a:xfrm>
          <a:prstGeom prst="rect">
            <a:avLst/>
          </a:prstGeom>
        </p:spPr>
        <p:txBody>
          <a:bodyPr/>
          <a:lstStyle/>
          <a:p>
            <a:pPr lvl="0">
              <a:defRPr cap="none" sz="1800">
                <a:solidFill>
                  <a:srgbClr val="000000"/>
                </a:solidFill>
              </a:defRPr>
            </a:pPr>
            <a:r>
              <a:rPr cap="all" sz="7200">
                <a:solidFill>
                  <a:srgbClr val="535353"/>
                </a:solidFill>
              </a:rPr>
              <a:t>Phases of Writing</a:t>
            </a:r>
          </a:p>
        </p:txBody>
      </p:sp>
      <p:sp>
        <p:nvSpPr>
          <p:cNvPr id="69" name="Shape 69"/>
          <p:cNvSpPr/>
          <p:nvPr>
            <p:ph type="body" idx="1"/>
          </p:nvPr>
        </p:nvSpPr>
        <p:spPr>
          <a:xfrm>
            <a:off x="355600" y="2730500"/>
            <a:ext cx="12293600" cy="6299200"/>
          </a:xfrm>
          <a:prstGeom prst="rect">
            <a:avLst/>
          </a:prstGeom>
        </p:spPr>
        <p:txBody>
          <a:bodyPr/>
          <a:lstStyle/>
          <a:p>
            <a:pPr lvl="0" marL="866963" indent="-866963" defTabSz="473201">
              <a:spcBef>
                <a:spcPts val="3700"/>
              </a:spcBef>
              <a:buClr>
                <a:srgbClr val="535353"/>
              </a:buClr>
              <a:defRPr sz="1800">
                <a:solidFill>
                  <a:srgbClr val="000000"/>
                </a:solidFill>
              </a:defRPr>
            </a:pPr>
            <a:r>
              <a:rPr sz="3700">
                <a:solidFill>
                  <a:srgbClr val="535353"/>
                </a:solidFill>
              </a:rPr>
              <a:t>Rough Draft</a:t>
            </a:r>
            <a:endParaRPr sz="3700"/>
          </a:p>
          <a:p>
            <a:pPr lvl="0" marL="866963" indent="-866963" defTabSz="473201">
              <a:spcBef>
                <a:spcPts val="3700"/>
              </a:spcBef>
              <a:buClr>
                <a:srgbClr val="535353"/>
              </a:buClr>
              <a:defRPr sz="1800">
                <a:solidFill>
                  <a:srgbClr val="000000"/>
                </a:solidFill>
              </a:defRPr>
            </a:pPr>
            <a:r>
              <a:rPr sz="3700">
                <a:solidFill>
                  <a:srgbClr val="535353"/>
                </a:solidFill>
              </a:rPr>
              <a:t>Revisions/Alpha Readers</a:t>
            </a:r>
            <a:endParaRPr sz="3700"/>
          </a:p>
          <a:p>
            <a:pPr lvl="1" marL="1288730" indent="-866963" defTabSz="473201">
              <a:spcBef>
                <a:spcPts val="3700"/>
              </a:spcBef>
              <a:buClr>
                <a:srgbClr val="535353"/>
              </a:buClr>
              <a:defRPr sz="1800">
                <a:solidFill>
                  <a:srgbClr val="000000"/>
                </a:solidFill>
              </a:defRPr>
            </a:pPr>
            <a:r>
              <a:rPr sz="3700">
                <a:solidFill>
                  <a:srgbClr val="535353"/>
                </a:solidFill>
              </a:rPr>
              <a:t>Take a step away!</a:t>
            </a:r>
            <a:endParaRPr sz="3700"/>
          </a:p>
          <a:p>
            <a:pPr lvl="0" marL="866963" indent="-866963" defTabSz="473201">
              <a:spcBef>
                <a:spcPts val="3700"/>
              </a:spcBef>
              <a:buClr>
                <a:srgbClr val="535353"/>
              </a:buClr>
              <a:defRPr sz="1800">
                <a:solidFill>
                  <a:srgbClr val="000000"/>
                </a:solidFill>
              </a:defRPr>
            </a:pPr>
            <a:r>
              <a:rPr sz="3700">
                <a:solidFill>
                  <a:srgbClr val="535353"/>
                </a:solidFill>
              </a:rPr>
              <a:t>Edits/Beta Readers</a:t>
            </a:r>
            <a:endParaRPr sz="3700"/>
          </a:p>
          <a:p>
            <a:pPr lvl="1" marL="1288730" indent="-866963" defTabSz="473201">
              <a:spcBef>
                <a:spcPts val="3700"/>
              </a:spcBef>
              <a:buClr>
                <a:srgbClr val="535353"/>
              </a:buClr>
              <a:defRPr sz="1800">
                <a:solidFill>
                  <a:srgbClr val="000000"/>
                </a:solidFill>
              </a:defRPr>
            </a:pPr>
            <a:r>
              <a:rPr sz="3700">
                <a:solidFill>
                  <a:srgbClr val="535353"/>
                </a:solidFill>
              </a:rPr>
              <a:t>Take another step away!</a:t>
            </a:r>
            <a:endParaRPr sz="3700"/>
          </a:p>
          <a:p>
            <a:pPr lvl="0" marL="866963" indent="-866963" defTabSz="473201">
              <a:spcBef>
                <a:spcPts val="3700"/>
              </a:spcBef>
              <a:buClr>
                <a:srgbClr val="535353"/>
              </a:buClr>
              <a:defRPr sz="1800">
                <a:solidFill>
                  <a:srgbClr val="000000"/>
                </a:solidFill>
              </a:defRPr>
            </a:pPr>
            <a:r>
              <a:rPr sz="3700">
                <a:solidFill>
                  <a:srgbClr val="535353"/>
                </a:solidFill>
              </a:rPr>
              <a:t>Final Proofread</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535353"/>
      </a:dk1>
      <a:lt1>
        <a:srgbClr val="FFFFFF"/>
      </a:lt1>
      <a:dk2>
        <a:srgbClr val="A7A7A7"/>
      </a:dk2>
      <a:lt2>
        <a:srgbClr val="535353"/>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0053"/>
        </a:solidFill>
        <a:ln w="25400" cap="flat">
          <a:solidFill>
            <a:srgbClr val="78AAB3"/>
          </a:solidFill>
          <a:prstDash val="solid"/>
          <a:bevel/>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8AAB3"/>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0053"/>
        </a:solidFill>
        <a:ln w="25400" cap="flat">
          <a:solidFill>
            <a:srgbClr val="78AAB3"/>
          </a:solidFill>
          <a:prstDash val="solid"/>
          <a:bevel/>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8AAB3"/>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